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65" r:id="rId4"/>
    <p:sldId id="266" r:id="rId5"/>
    <p:sldId id="267" r:id="rId6"/>
    <p:sldId id="268" r:id="rId7"/>
    <p:sldId id="269" r:id="rId8"/>
    <p:sldId id="261" r:id="rId9"/>
    <p:sldId id="262" r:id="rId10"/>
    <p:sldId id="270" r:id="rId11"/>
    <p:sldId id="263" r:id="rId12"/>
    <p:sldId id="271" r:id="rId13"/>
    <p:sldId id="264" r:id="rId14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049D242-CBA9-4BB2-A90F-BAF47F177776}">
          <p14:sldIdLst>
            <p14:sldId id="257"/>
            <p14:sldId id="258"/>
          </p14:sldIdLst>
        </p14:section>
        <p14:section name="주제 및 개발 아이디어" id="{7C25D481-7AB9-49F1-B8D0-A121E0BF47A0}">
          <p14:sldIdLst>
            <p14:sldId id="265"/>
          </p14:sldIdLst>
        </p14:section>
        <p14:section name="게임 소개 및 조작 방법" id="{6E85DFCE-6D1D-4642-A2CD-0DB2DC514ABD}">
          <p14:sldIdLst>
            <p14:sldId id="266"/>
            <p14:sldId id="267"/>
            <p14:sldId id="268"/>
          </p14:sldIdLst>
        </p14:section>
        <p14:section name="핵심 기술 (커널)" id="{DB365D37-95B2-48D5-B479-D58B7BA8998C}">
          <p14:sldIdLst>
            <p14:sldId id="269"/>
          </p14:sldIdLst>
        </p14:section>
        <p14:section name="핵심 기술 (DD)" id="{E869292A-010D-48E3-A63F-C0C0F9380CE4}">
          <p14:sldIdLst>
            <p14:sldId id="261"/>
            <p14:sldId id="262"/>
          </p14:sldIdLst>
        </p14:section>
        <p14:section name="핵심 기술 (서버)" id="{BE379A61-BA85-4E5D-A098-37BA03986830}">
          <p14:sldIdLst>
            <p14:sldId id="270"/>
          </p14:sldIdLst>
        </p14:section>
        <p14:section name="핵심 기술 (UI)" id="{DD8F8DC7-BCA6-49F0-9CB8-3890447C0EAA}">
          <p14:sldIdLst>
            <p14:sldId id="263"/>
          </p14:sldIdLst>
        </p14:section>
        <p14:section name="향후 연구 과제" id="{77DF38CF-6363-4A3E-ACB6-A3D8727D4AFD}">
          <p14:sldIdLst>
            <p14:sldId id="271"/>
          </p14:sldIdLst>
        </p14:section>
        <p14:section name="프로젝트 수행 후기" id="{183DA6EF-802A-4186-A7FB-1E7DA5DE2753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0">
          <p15:clr>
            <a:srgbClr val="A4A3A4"/>
          </p15:clr>
        </p15:guide>
        <p15:guide id="2" pos="55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9A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2396" autoAdjust="0"/>
  </p:normalViewPr>
  <p:slideViewPr>
    <p:cSldViewPr snapToGrid="0" snapToObjects="1">
      <p:cViewPr>
        <p:scale>
          <a:sx n="66" d="100"/>
          <a:sy n="66" d="100"/>
        </p:scale>
        <p:origin x="222" y="366"/>
      </p:cViewPr>
      <p:guideLst>
        <p:guide orient="horz" pos="3110"/>
        <p:guide pos="5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962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663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025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336"/>
            <a:ext cx="17556480" cy="9875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9163" y="1499017"/>
            <a:ext cx="59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LG </a:t>
            </a:r>
            <a:r>
              <a:rPr lang="ko-KR" altLang="en-US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부트캠프 </a:t>
            </a:r>
            <a:r>
              <a:rPr lang="en-US" altLang="ko-KR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10</a:t>
            </a:r>
            <a:r>
              <a:rPr lang="ko-KR" altLang="en-US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9242" y="5410269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밸런스 보드를 </a:t>
            </a:r>
            <a:r>
              <a:rPr lang="ko-KR" altLang="en-US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활용한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2D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스키 게임 구현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40474" y="7827365"/>
            <a:ext cx="5961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Linux System </a:t>
            </a:r>
            <a:r>
              <a:rPr lang="ko-KR" altLang="en-US" sz="28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반 </a:t>
            </a:r>
            <a:r>
              <a:rPr lang="en-US" altLang="ko-KR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5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팀</a:t>
            </a:r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r>
              <a:rPr lang="ko-KR" altLang="en-US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이승엽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예종호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남주형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김재욱</a:t>
            </a:r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49202" y="4588833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결과보고서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서버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(UI)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1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5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향후 연구 과제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6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6.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수행 후기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28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61" y="649796"/>
            <a:ext cx="4510135" cy="21945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654" y="1373029"/>
            <a:ext cx="5253657" cy="1325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97049" y="2878040"/>
            <a:ext cx="1116012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</a:t>
            </a: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및 개발 아이디어</a:t>
            </a:r>
            <a:endParaRPr lang="en-US" altLang="ko-KR" sz="4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</a:t>
            </a: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소개 및 조작 방법</a:t>
            </a:r>
            <a:endParaRPr lang="en-US" altLang="ko-KR" sz="4400" b="1" dirty="0" smtClean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</a:t>
            </a:r>
            <a:endParaRPr lang="en-US" altLang="ko-KR" sz="4400" b="1" dirty="0" smtClean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향후 </a:t>
            </a: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연구 과제</a:t>
            </a:r>
            <a:endParaRPr lang="en-US" altLang="ko-KR" sz="4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수행 후기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및 개발 아이디어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더운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여름에도 </a:t>
            </a: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스노우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보드의 재미를 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느낄 수 있을까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?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52" y="6882229"/>
            <a:ext cx="2741171" cy="128071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44862" y="2269196"/>
            <a:ext cx="68961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밸런스 보드 움직임 활용한 </a:t>
            </a:r>
            <a:r>
              <a:rPr lang="ko-KR" altLang="en-US" sz="2400" b="1" dirty="0" err="1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스노우</a:t>
            </a:r>
            <a:r>
              <a:rPr lang="ko-KR" altLang="en-US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 액션 게임</a:t>
            </a: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구상</a:t>
            </a: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1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152" y="3923940"/>
            <a:ext cx="4073878" cy="3110961"/>
          </a:xfrm>
          <a:prstGeom prst="rect">
            <a:avLst/>
          </a:prstGeom>
        </p:spPr>
      </p:pic>
      <p:pic>
        <p:nvPicPr>
          <p:cNvPr id="32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980000">
            <a:off x="7050963" y="6849396"/>
            <a:ext cx="1346376" cy="134637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596" y="4565590"/>
            <a:ext cx="950989" cy="95098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63" y="4296878"/>
            <a:ext cx="2438740" cy="2438740"/>
          </a:xfrm>
          <a:prstGeom prst="rect">
            <a:avLst/>
          </a:prstGeom>
        </p:spPr>
      </p:pic>
      <p:sp>
        <p:nvSpPr>
          <p:cNvPr id="37" name="구름 36"/>
          <p:cNvSpPr/>
          <p:nvPr/>
        </p:nvSpPr>
        <p:spPr>
          <a:xfrm>
            <a:off x="410720" y="3408543"/>
            <a:ext cx="4343276" cy="2617655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보드를 타는 듯한</a:t>
            </a:r>
            <a: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240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역동적인 재미</a:t>
            </a:r>
            <a:endParaRPr lang="ko-KR" altLang="en-US" sz="240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8" name="구름 37"/>
          <p:cNvSpPr/>
          <p:nvPr/>
        </p:nvSpPr>
        <p:spPr>
          <a:xfrm>
            <a:off x="12557117" y="2191294"/>
            <a:ext cx="3947558" cy="2800751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쏠쏠한</a:t>
            </a:r>
            <a: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240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코어 </a:t>
            </a:r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근육 운동</a:t>
            </a:r>
            <a:endParaRPr lang="ko-KR" altLang="en-US" sz="2400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9" name="구름 38"/>
          <p:cNvSpPr/>
          <p:nvPr/>
        </p:nvSpPr>
        <p:spPr>
          <a:xfrm>
            <a:off x="11390170" y="6314803"/>
            <a:ext cx="5753686" cy="318370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열심히 배운 </a:t>
            </a:r>
            <a:r>
              <a:rPr lang="ko-KR" altLang="en-US" sz="2800" dirty="0" err="1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임베디드</a:t>
            </a:r>
            <a:r>
              <a:rPr lang="ko-KR" altLang="en-US" sz="28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지식 활용을 통한 게임 개발</a:t>
            </a:r>
            <a:endParaRPr lang="ko-KR" altLang="en-US" sz="2800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77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2" y="2269196"/>
            <a:ext cx="68961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남녀노소 누구나 손쉽게 조작할 수 있는 </a:t>
            </a:r>
            <a:r>
              <a:rPr lang="ko-KR" altLang="en-US" sz="2400" b="1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직관적인 </a:t>
            </a:r>
            <a:r>
              <a:rPr lang="en-US" altLang="ko-KR" sz="2400" b="1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sz="2400" b="1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표현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메인 화면 및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HW)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게임은 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누구나 쉽게 접할 수 있으면서도 모두가 재미있게 해야 하는 것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910" y="3245168"/>
            <a:ext cx="1893701" cy="1893701"/>
          </a:xfrm>
          <a:prstGeom prst="rect">
            <a:avLst/>
          </a:prstGeom>
        </p:spPr>
      </p:pic>
      <p:pic>
        <p:nvPicPr>
          <p:cNvPr id="42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470" y="6937995"/>
            <a:ext cx="1863537" cy="87066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260" y="7048308"/>
            <a:ext cx="1019747" cy="101974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361987" y="8116293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6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300" y="3501777"/>
            <a:ext cx="2866831" cy="218921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" t="8266" r="2777" b="6409"/>
          <a:stretch/>
        </p:blipFill>
        <p:spPr>
          <a:xfrm>
            <a:off x="1058041" y="3489029"/>
            <a:ext cx="7510441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219404">
            <a:off x="14000707" y="5783258"/>
            <a:ext cx="1346376" cy="13463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2560">
            <a:off x="12179632" y="5251361"/>
            <a:ext cx="1381614" cy="138161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2847">
            <a:off x="10152569" y="5255893"/>
            <a:ext cx="1381614" cy="138161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2538597" y="8063484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서버 보드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996" y="6928597"/>
            <a:ext cx="960956" cy="96095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952" y="7144941"/>
            <a:ext cx="1019747" cy="101974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0921793" y="4502339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이더넷</a:t>
            </a: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허브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02065" y="8772552"/>
            <a:ext cx="2330517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메인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508061" y="7871530"/>
            <a:ext cx="653142" cy="6328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357194" y="7871530"/>
            <a:ext cx="653142" cy="6328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924742" y="6648495"/>
            <a:ext cx="2591339" cy="10063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SW2 : </a:t>
            </a:r>
            <a:r>
              <a:rPr lang="ko-KR" altLang="en-US" sz="2400" b="1" smtClean="0">
                <a:solidFill>
                  <a:schemeClr val="tx1"/>
                </a:solidFill>
              </a:rPr>
              <a:t>게임 시작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SW3 : </a:t>
            </a:r>
            <a:r>
              <a:rPr lang="ko-KR" altLang="en-US" sz="2400" b="1" smtClean="0">
                <a:solidFill>
                  <a:schemeClr val="tx1"/>
                </a:solidFill>
              </a:rPr>
              <a:t>기록 확인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105012" y="8732285"/>
            <a:ext cx="233051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HW </a:t>
            </a:r>
            <a:r>
              <a:rPr lang="ko-KR" altLang="en-US" sz="28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설계</a:t>
            </a: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8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구조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26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2" y="2303724"/>
            <a:ext cx="689610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남녀노소 누구나 손쉽게 조작할 수 있는 직관적인 </a:t>
            </a:r>
            <a:r>
              <a:rPr lang="en-US" altLang="ko-KR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sz="2400" b="1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표현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플레이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게임은 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누구나 쉽게 접할 수 있으면서도 모두가 재미있게 해야 하는 것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139" y="5324427"/>
            <a:ext cx="2741171" cy="12807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410591" y="3509761"/>
            <a:ext cx="1490268" cy="17058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410591" y="6723400"/>
            <a:ext cx="1490268" cy="17058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82313" y="5070225"/>
            <a:ext cx="1705878" cy="170587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051" y="5070225"/>
            <a:ext cx="1705878" cy="170587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615412" y="6570704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오른쪽 이동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30742" y="6536175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왼</a:t>
            </a: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쪽 이동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321170" y="8321473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속도 감소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264899" y="2997598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속도 증가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0301" r="3505" b="3324"/>
          <a:stretch/>
        </p:blipFill>
        <p:spPr>
          <a:xfrm>
            <a:off x="1299826" y="3432934"/>
            <a:ext cx="7510441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339938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플레이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451885" y="3595910"/>
            <a:ext cx="4224608" cy="5658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속도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시간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남은 거리 표현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/>
          <p:nvPr/>
        </p:nvCxnSpPr>
        <p:spPr>
          <a:xfrm flipV="1">
            <a:off x="3454397" y="3820787"/>
            <a:ext cx="943428" cy="464408"/>
          </a:xfrm>
          <a:prstGeom prst="curvedConnector3">
            <a:avLst/>
          </a:prstGeom>
          <a:ln w="317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07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1" y="2269196"/>
            <a:ext cx="1158428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완주 기록은 서버에서 </a:t>
            </a:r>
            <a:r>
              <a:rPr lang="ko-KR" altLang="en-US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상위 </a:t>
            </a:r>
            <a:r>
              <a:rPr lang="en-US" altLang="ko-KR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5</a:t>
            </a:r>
            <a:r>
              <a:rPr lang="ko-KR" altLang="en-US" sz="2400" b="1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 레코드</a:t>
            </a:r>
            <a:r>
              <a:rPr lang="ko-KR" altLang="en-US" sz="24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까지 저장하고 있다가 </a:t>
            </a:r>
            <a:r>
              <a:rPr lang="en-US" altLang="ko-KR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Ranking Board </a:t>
            </a:r>
            <a:r>
              <a:rPr lang="ko-KR" altLang="en-US" sz="24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버튼을 누를 시 보여줌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기록 확인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결승선 완주할 경우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완주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시간을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랭킹 보드에 기록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" t="10876" r="-1" b="2413"/>
          <a:stretch/>
        </p:blipFill>
        <p:spPr>
          <a:xfrm>
            <a:off x="998061" y="3432934"/>
            <a:ext cx="7526084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" t="13226" r="4012" b="5058"/>
          <a:stretch/>
        </p:blipFill>
        <p:spPr>
          <a:xfrm>
            <a:off x="8991222" y="3432934"/>
            <a:ext cx="7526084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339938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결승선 완주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38472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Ranking Board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6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커널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52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924153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디바이스 드라이버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1021" y="2791351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최신 </a:t>
            </a: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커널에 포팅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41" y="3618104"/>
            <a:ext cx="4867275" cy="6858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232779" y="5070515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6.12.35 LTS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menuconfig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설정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41541" y="3793010"/>
            <a:ext cx="4867275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24880" y="3204985"/>
            <a:ext cx="3107913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 Device Drivers </a:t>
            </a:r>
            <a:r>
              <a:rPr lang="ko-KR" altLang="en-US" sz="160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600" dirty="0" err="1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Misc</a:t>
            </a: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devices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41" y="4627977"/>
            <a:ext cx="4867275" cy="514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924880" y="4241664"/>
            <a:ext cx="3107913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 Device Drivers </a:t>
            </a:r>
            <a:r>
              <a:rPr lang="ko-KR" altLang="en-US" sz="160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 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SPI Support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41541" y="4630381"/>
            <a:ext cx="4867275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095" y="5574767"/>
            <a:ext cx="3200400" cy="1781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1217094" y="6930511"/>
            <a:ext cx="3200401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rcRect t="1156" b="70720"/>
          <a:stretch/>
        </p:blipFill>
        <p:spPr>
          <a:xfrm>
            <a:off x="1217095" y="7718244"/>
            <a:ext cx="3200400" cy="1109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1217094" y="7730944"/>
            <a:ext cx="3200401" cy="109039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36385" y="7272300"/>
            <a:ext cx="50820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arch/arm/boot/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dts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/Broadcom/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bcm283x.dtsi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6385" y="8774808"/>
            <a:ext cx="5082062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arch/arm/boot/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dts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/Broadcom/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wt2837.dts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93958" y="6233414"/>
            <a:ext cx="136366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spi</a:t>
            </a:r>
            <a: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노드 설정</a:t>
            </a:r>
            <a: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status </a:t>
            </a: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활성화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87117" y="7993101"/>
            <a:ext cx="163713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</a:t>
            </a:r>
            <a:r>
              <a:rPr lang="ko-KR" altLang="en-US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노드를</a:t>
            </a:r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디바이스 트리에 추가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cxnSp>
        <p:nvCxnSpPr>
          <p:cNvPr id="34" name="구부러진 연결선 33"/>
          <p:cNvCxnSpPr/>
          <p:nvPr/>
        </p:nvCxnSpPr>
        <p:spPr>
          <a:xfrm flipV="1">
            <a:off x="4095052" y="8210081"/>
            <a:ext cx="561975" cy="300031"/>
          </a:xfrm>
          <a:prstGeom prst="curvedConnector3">
            <a:avLst>
              <a:gd name="adj1" fmla="val 66271"/>
            </a:avLst>
          </a:prstGeom>
          <a:ln w="25400">
            <a:solidFill>
              <a:srgbClr val="29A3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35"/>
          <p:cNvCxnSpPr/>
          <p:nvPr/>
        </p:nvCxnSpPr>
        <p:spPr>
          <a:xfrm flipV="1">
            <a:off x="4095052" y="6457797"/>
            <a:ext cx="561975" cy="300031"/>
          </a:xfrm>
          <a:prstGeom prst="curvedConnector3">
            <a:avLst>
              <a:gd name="adj1" fmla="val 66271"/>
            </a:avLst>
          </a:prstGeom>
          <a:ln w="25400">
            <a:solidFill>
              <a:srgbClr val="29A3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087" y="2833193"/>
            <a:ext cx="511331" cy="51133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드라이버 </a:t>
            </a: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포팅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및 각도 환산 알고리즘 설계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820695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966522" y="2791350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각도 환산 알고리즘 </a:t>
            </a: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설계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3395" y="3532928"/>
            <a:ext cx="428625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7" name="TextBox 56"/>
          <p:cNvSpPr txBox="1"/>
          <p:nvPr/>
        </p:nvSpPr>
        <p:spPr>
          <a:xfrm>
            <a:off x="7181647" y="5780685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값에 따른 좌표평면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(x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상하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 y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좌우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62" name="위로 구부러진 화살표 61"/>
          <p:cNvSpPr/>
          <p:nvPr/>
        </p:nvSpPr>
        <p:spPr>
          <a:xfrm rot="14086000">
            <a:off x="9437653" y="4359889"/>
            <a:ext cx="600115" cy="380738"/>
          </a:xfrm>
          <a:prstGeom prst="curved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849980" y="3998390"/>
            <a:ext cx="136366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반시계</a:t>
            </a:r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방향으로  각도 환산 </a:t>
            </a: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(0~360)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30601"/>
              </p:ext>
            </p:extLst>
          </p:nvPr>
        </p:nvGraphicFramePr>
        <p:xfrm>
          <a:off x="7014052" y="6353038"/>
          <a:ext cx="471016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829"/>
                <a:gridCol w="749300"/>
                <a:gridCol w="571500"/>
                <a:gridCol w="1756786"/>
                <a:gridCol w="104775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축</a:t>
                      </a:r>
                      <a:endParaRPr lang="ko-KR" altLang="en-US" sz="16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.code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.value</a:t>
                      </a:r>
                      <a:r>
                        <a:rPr lang="en-US" altLang="ko-KR" sz="160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(-900 ~ +900)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방향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x</a:t>
                      </a:r>
                      <a:endParaRPr lang="ko-KR" altLang="en-US" sz="16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+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x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하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y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+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좌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y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6828227" y="8196670"/>
            <a:ext cx="49828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tan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역함수를 활용하여 좌표 평면에 대한 값을 각도로 환산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.value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값의 범위를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0~100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으로 정규화하여 기우는 정도를 표현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9"/>
          <a:srcRect b="13318"/>
          <a:stretch/>
        </p:blipFill>
        <p:spPr>
          <a:xfrm>
            <a:off x="13040106" y="2930252"/>
            <a:ext cx="3382799" cy="5585316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2428455" y="8666413"/>
            <a:ext cx="437497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각도 환산 로그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819" y="2833193"/>
            <a:ext cx="511331" cy="51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 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디바이스 드라이버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KEY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인터럽트 구현 및 응용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24153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62217" y="2791351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</a:t>
            </a: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KEY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인터럽트 구현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558356"/>
              </p:ext>
            </p:extLst>
          </p:nvPr>
        </p:nvGraphicFramePr>
        <p:xfrm>
          <a:off x="1111507" y="3533271"/>
          <a:ext cx="471016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13"/>
                <a:gridCol w="314325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커널</a:t>
                      </a:r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버전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PIN </a:t>
                      </a:r>
                      <a:r>
                        <a:rPr lang="ko-KR" altLang="en-US" baseline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번호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Linux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6.1.63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17</a:t>
                      </a:r>
                      <a:r>
                        <a:rPr lang="ko-KR" altLang="en-US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Linux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6.12.35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529</a:t>
                      </a:r>
                      <a:r>
                        <a:rPr lang="ko-KR" altLang="en-US" b="1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 </a:t>
                      </a:r>
                      <a:r>
                        <a:rPr lang="en-US" altLang="ko-KR" b="1" dirty="0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(17+512)</a:t>
                      </a:r>
                      <a:endParaRPr lang="ko-KR" altLang="en-US" b="1" dirty="0">
                        <a:solidFill>
                          <a:srgbClr val="C0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287692" y="4624842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 버전에 따른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PIN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번호 변동 사항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400275"/>
              </p:ext>
            </p:extLst>
          </p:nvPr>
        </p:nvGraphicFramePr>
        <p:xfrm>
          <a:off x="1111507" y="5256496"/>
          <a:ext cx="471016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13"/>
                <a:gridCol w="314325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용도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SW2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게임 시작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(Play </a:t>
                      </a:r>
                      <a:r>
                        <a:rPr lang="ko-KR" altLang="en-US" baseline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SW3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기록 확인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(Ranking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Board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287692" y="6374727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bcm2837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 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내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SW2, SW3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버튼 용도 정리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11507" y="8406131"/>
            <a:ext cx="47688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모니터 화면에 게임 실행 화면을</a:t>
            </a: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보여줌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터치 기능 사용 불가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b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보드 기본 버튼 조작을 통해 세부적인 메뉴를 실행 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302" y="6656246"/>
            <a:ext cx="1754364" cy="1754364"/>
          </a:xfrm>
          <a:prstGeom prst="rect">
            <a:avLst/>
          </a:prstGeom>
        </p:spPr>
      </p:pic>
      <p:cxnSp>
        <p:nvCxnSpPr>
          <p:cNvPr id="29" name="구부러진 연결선 28"/>
          <p:cNvCxnSpPr/>
          <p:nvPr/>
        </p:nvCxnSpPr>
        <p:spPr>
          <a:xfrm rot="10800000" flipV="1">
            <a:off x="3041679" y="7501036"/>
            <a:ext cx="804158" cy="290189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412" y="2833193"/>
            <a:ext cx="511331" cy="511331"/>
          </a:xfrm>
          <a:prstGeom prst="rect">
            <a:avLst/>
          </a:prstGeom>
        </p:spPr>
      </p:pic>
      <p:pic>
        <p:nvPicPr>
          <p:cNvPr id="31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217" y="7017493"/>
            <a:ext cx="1611849" cy="123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4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487</Words>
  <Application>Microsoft Office PowerPoint</Application>
  <PresentationFormat>사용자 지정</PresentationFormat>
  <Paragraphs>111</Paragraphs>
  <Slides>13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LG Smart UI Regular</vt:lpstr>
      <vt:lpstr>LG스마트체2.0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Reskilling 오리엔테이션</dc:title>
  <dc:subject>Presentation</dc:subject>
  <dc:creator>mangoboard.net_22081255</dc:creator>
  <cp:lastModifiedBy>김재욱/연구원/TV Security&amp;Compliance Task(jaeuk3081.kim@lge.com)</cp:lastModifiedBy>
  <cp:revision>75</cp:revision>
  <dcterms:created xsi:type="dcterms:W3CDTF">2022-12-09T16:47:26Z</dcterms:created>
  <dcterms:modified xsi:type="dcterms:W3CDTF">2025-07-09T11:40:32Z</dcterms:modified>
</cp:coreProperties>
</file>